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bin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46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49" cy="3490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3058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0" tIns="93300" rIns="93300" bIns="93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slides 10-15 - 15 minutes Google applications or apps are free programs that you can use once you have established a google account. These programs can be used on your chromebook, a computer, or your smartphone.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0" tIns="93300" rIns="93300" bIns="93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Differences between email and texting Ask parents if they are using email now?</a:t>
            </a: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0" tIns="46625" rIns="93300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will be getting directions for creating and using your email account, and we will be offering a class onXXXX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0" tIns="46625" rIns="93300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Briefly talk about apps –have the users click on the Google icon and then click on  apps icon in the top right corner.  Emphasize Gmail, Drive, Translate, Calendar, maps.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Click on gmail icon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0" tIns="46625" rIns="93300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slides 16- Click on gmail icon. Briefly talk about gmail, let them know that if they create a Google account, it will automatically create a gmail address for them too.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93300" tIns="93300" rIns="93300" bIns="93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End of class 1.  Ask if there are any questions or comments.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0235" y="4848225"/>
            <a:ext cx="1435100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796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579935" y="2324098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5" y="190499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 rot="5400000">
            <a:off x="1866897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108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49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1041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1092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422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498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447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108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49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1041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1092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422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498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447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79"/>
            <a:ext cx="23672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711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041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11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066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14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90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1346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11176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66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3301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787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736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8127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762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ausd.us/cms/lib5/CA01000471/Centricity/Domain/3966/PM%20Spanish%20-%20Email%20and%20Google%20Gmail.pptx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Cómo trabajar con </a:t>
            </a:r>
            <a:r>
              <a:rPr lang="en-US" sz="60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aplicaciones de Google</a:t>
            </a:r>
            <a: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54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Gmail, un email popular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030" y="4550978"/>
            <a:ext cx="2170996" cy="1648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871537" y="657225"/>
            <a:ext cx="8162924" cy="80759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¿Que es email y por qué usarlo?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705562" y="1510275"/>
            <a:ext cx="66627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es una abreviación de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 mail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(correo electrónico), una manera fácil, rápida y económica para comunicarse con familiares, amigos y colegas.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mensajes de Email se envían de una persona a otra por computadora o dispositivo móvil, como un teléfono.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es más profesional que un texto; se usa en los negocios.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email típicamente contiene texto, pero también puede contener archivos, imágenes o música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4675" y="5167000"/>
            <a:ext cx="2410425" cy="1577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>
            <a:spLocks noGrp="1"/>
          </p:cNvSpPr>
          <p:nvPr>
            <p:ph type="sldNum" idx="12"/>
          </p:nvPr>
        </p:nvSpPr>
        <p:spPr>
          <a:xfrm>
            <a:off x="8496188" y="21331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523783" y="731850"/>
            <a:ext cx="7173334" cy="590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Consejos de seguridad con E-Mail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97225" y="1376037"/>
            <a:ext cx="6667500" cy="5193436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salga de su cuenta de correo electrónico y cierre completamente el buscador al usar una computadora pública.</a:t>
            </a:r>
          </a:p>
          <a:p>
            <a:pPr marL="342900" marR="0" lvl="0" indent="-2286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pulse en enlaces en email a menos que esté absolutamente seguro del url.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abra archivos con la extensión</a:t>
            </a:r>
            <a:b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.exe,  .zip o .scr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envíe por email a nadie sus datos de la cuenta de banco, seguro social o tarjeta de crédito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Recuerde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todo es verdadero – es muy común que circulen engaños y farsas por email.</a:t>
            </a:r>
          </a:p>
          <a:p>
            <a:pPr marL="342900" marR="0" lvl="0" indent="-2286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Evite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sorteos y encuestas.</a:t>
            </a:r>
          </a:p>
          <a:p>
            <a:pPr marL="342900" marR="0" lvl="0" indent="-2286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 de ni responda a email basura (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spam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 idx="4294967295"/>
          </p:nvPr>
        </p:nvSpPr>
        <p:spPr>
          <a:xfrm>
            <a:off x="505925" y="86200"/>
            <a:ext cx="52653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Google Gmail App 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00" y="1457150"/>
            <a:ext cx="8111851" cy="5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 idx="4294967295"/>
          </p:nvPr>
        </p:nvSpPr>
        <p:spPr>
          <a:xfrm>
            <a:off x="440350" y="955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Cómo usar Gmail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125" y="1293125"/>
            <a:ext cx="6563999" cy="3690899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1" name="Shape 131"/>
          <p:cNvSpPr/>
          <p:nvPr/>
        </p:nvSpPr>
        <p:spPr>
          <a:xfrm>
            <a:off x="4757225" y="3246775"/>
            <a:ext cx="451499" cy="402898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Shape 132"/>
          <p:cNvCxnSpPr/>
          <p:nvPr/>
        </p:nvCxnSpPr>
        <p:spPr>
          <a:xfrm rot="10800000" flipH="1">
            <a:off x="4370550" y="3566198"/>
            <a:ext cx="402898" cy="1920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0864" y="557525"/>
            <a:ext cx="987799" cy="54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1045375" y="5244875"/>
            <a:ext cx="5533200" cy="13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*Pulse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enlace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informes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usar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Gmail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libri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Email y Google Gmail</a:t>
            </a:r>
            <a:endParaRPr lang="en-US" sz="22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5577840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djacency">
  <a:themeElements>
    <a:clrScheme name="Custom 29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329</Words>
  <Application>Microsoft Office PowerPoint</Application>
  <PresentationFormat>On-screen Show (4:3)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Cabin</vt:lpstr>
      <vt:lpstr>Geo</vt:lpstr>
      <vt:lpstr>Adjacency</vt:lpstr>
      <vt:lpstr>Cómo trabajar con aplicaciones de Google  Gmail, un email popular</vt:lpstr>
      <vt:lpstr>PowerPoint Presentation</vt:lpstr>
      <vt:lpstr>Consejos de seguridad con E-Mail</vt:lpstr>
      <vt:lpstr>Google Gmail App </vt:lpstr>
      <vt:lpstr>Cómo usar Gmail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trabajar con aplicaciones de Google  Gmail, un email popular</dc:title>
  <cp:lastModifiedBy>Fast, Juanita</cp:lastModifiedBy>
  <cp:revision>4</cp:revision>
  <dcterms:modified xsi:type="dcterms:W3CDTF">2016-03-17T20:15:33Z</dcterms:modified>
</cp:coreProperties>
</file>